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38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16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3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75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0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7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8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80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25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4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8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5CB0-B1EC-4C00-9F27-DD998F8431C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6399-EADF-448B-800D-B5B1D6B78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9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925" y="1438275"/>
            <a:ext cx="57721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74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</dc:creator>
  <cp:lastModifiedBy>Marie</cp:lastModifiedBy>
  <cp:revision>1</cp:revision>
  <dcterms:created xsi:type="dcterms:W3CDTF">2024-10-01T09:46:54Z</dcterms:created>
  <dcterms:modified xsi:type="dcterms:W3CDTF">2024-10-01T09:47:03Z</dcterms:modified>
</cp:coreProperties>
</file>